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B6AA42-B6B4-46B1-B18A-55FD97BA8EA8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